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7" r:id="rId2"/>
    <p:sldId id="258" r:id="rId3"/>
    <p:sldId id="265" r:id="rId4"/>
    <p:sldId id="264" r:id="rId5"/>
    <p:sldId id="260" r:id="rId6"/>
    <p:sldId id="261" r:id="rId7"/>
    <p:sldId id="263" r:id="rId8"/>
    <p:sldId id="262" r:id="rId9"/>
    <p:sldId id="259" r:id="rId10"/>
  </p:sldIdLst>
  <p:sldSz cx="12192000" cy="6858000"/>
  <p:notesSz cx="6858000" cy="9144000"/>
  <p:embeddedFontLst>
    <p:embeddedFont>
      <p:font typeface="나눔바른고딕" panose="020B0603020101020101" pitchFamily="50" charset="-127"/>
      <p:regular r:id="rId11"/>
      <p:bold r:id="rId12"/>
    </p:embeddedFont>
    <p:embeddedFont>
      <p:font typeface="나눔스퀘어_ac ExtraBold" panose="020B0600000101010101" pitchFamily="50" charset="-127"/>
      <p:bold r:id="rId13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DFC7"/>
    <a:srgbClr val="6D6159"/>
    <a:srgbClr val="EACFAC"/>
    <a:srgbClr val="D7B689"/>
    <a:srgbClr val="A48E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19" autoAdjust="0"/>
    <p:restoredTop sz="94660"/>
  </p:normalViewPr>
  <p:slideViewPr>
    <p:cSldViewPr snapToGrid="0">
      <p:cViewPr varScale="1">
        <p:scale>
          <a:sx n="72" d="100"/>
          <a:sy n="72" d="100"/>
        </p:scale>
        <p:origin x="96" y="9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316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211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089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725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417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904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891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150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599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392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545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78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2.wdp"/><Relationship Id="rId7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microsoft.com/office/2007/relationships/hdphoto" Target="../media/hdphoto2.wdp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5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AAE72C7E-16F3-44A1-9DAE-1352A81D3973}"/>
              </a:ext>
            </a:extLst>
          </p:cNvPr>
          <p:cNvSpPr/>
          <p:nvPr/>
        </p:nvSpPr>
        <p:spPr>
          <a:xfrm>
            <a:off x="2693455" y="2564953"/>
            <a:ext cx="6805089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호텔</a:t>
            </a:r>
            <a:r>
              <a:rPr lang="en-US" altLang="ko-KR" sz="4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40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 프로그램</a:t>
            </a:r>
            <a:endParaRPr lang="en-US" altLang="ko-KR" sz="40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-216468" y="0"/>
            <a:ext cx="12408467" cy="6858000"/>
            <a:chOff x="56629" y="0"/>
            <a:chExt cx="12408467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7DBBB61-1F77-48D0-98E0-6AE88EDD4A0D}"/>
                </a:ext>
              </a:extLst>
            </p:cNvPr>
            <p:cNvSpPr/>
            <p:nvPr/>
          </p:nvSpPr>
          <p:spPr>
            <a:xfrm>
              <a:off x="273096" y="0"/>
              <a:ext cx="12192000" cy="6858000"/>
            </a:xfrm>
            <a:prstGeom prst="rect">
              <a:avLst/>
            </a:prstGeom>
            <a:blipFill dpi="0" rotWithShape="1">
              <a:blip r:embed="rId2">
                <a:alphaModFix amt="19000"/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사각형: 둥근 모서리 22">
              <a:extLst>
                <a:ext uri="{FF2B5EF4-FFF2-40B4-BE49-F238E27FC236}">
                  <a16:creationId xmlns:a16="http://schemas.microsoft.com/office/drawing/2014/main" id="{BB298C49-7B96-41C3-9FF8-FD6BA1002B02}"/>
                </a:ext>
              </a:extLst>
            </p:cNvPr>
            <p:cNvSpPr/>
            <p:nvPr/>
          </p:nvSpPr>
          <p:spPr>
            <a:xfrm rot="19320000">
              <a:off x="56629" y="2515477"/>
              <a:ext cx="6660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88900" dist="1016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사각형: 둥근 모서리 22">
              <a:extLst>
                <a:ext uri="{FF2B5EF4-FFF2-40B4-BE49-F238E27FC236}">
                  <a16:creationId xmlns:a16="http://schemas.microsoft.com/office/drawing/2014/main" id="{BB298C49-7B96-41C3-9FF8-FD6BA1002B02}"/>
                </a:ext>
              </a:extLst>
            </p:cNvPr>
            <p:cNvSpPr/>
            <p:nvPr/>
          </p:nvSpPr>
          <p:spPr>
            <a:xfrm rot="2280000" flipH="1">
              <a:off x="5426536" y="2467853"/>
              <a:ext cx="6660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88900" dist="1016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04FE7CD-D529-4B9E-B57D-5E05D5AC0542}"/>
                </a:ext>
              </a:extLst>
            </p:cNvPr>
            <p:cNvSpPr/>
            <p:nvPr/>
          </p:nvSpPr>
          <p:spPr>
            <a:xfrm>
              <a:off x="5923900" y="317799"/>
              <a:ext cx="352425" cy="352425"/>
            </a:xfrm>
            <a:prstGeom prst="ellipse">
              <a:avLst/>
            </a:prstGeom>
            <a:gradFill flip="none" rotWithShape="1">
              <a:gsLst>
                <a:gs pos="38000">
                  <a:schemeClr val="bg1">
                    <a:alpha val="20000"/>
                  </a:schemeClr>
                </a:gs>
                <a:gs pos="69000">
                  <a:schemeClr val="bg1">
                    <a:alpha val="54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사각형: 둥근 한쪽 모서리 8">
              <a:extLst>
                <a:ext uri="{FF2B5EF4-FFF2-40B4-BE49-F238E27FC236}">
                  <a16:creationId xmlns:a16="http://schemas.microsoft.com/office/drawing/2014/main" id="{EBEC756D-DA31-479F-886C-D15C767CEA54}"/>
                </a:ext>
              </a:extLst>
            </p:cNvPr>
            <p:cNvSpPr/>
            <p:nvPr/>
          </p:nvSpPr>
          <p:spPr>
            <a:xfrm flipH="1">
              <a:off x="469377" y="4178301"/>
              <a:ext cx="11303521" cy="2679698"/>
            </a:xfrm>
            <a:prstGeom prst="round2SameRect">
              <a:avLst>
                <a:gd name="adj1" fmla="val 5373"/>
                <a:gd name="adj2" fmla="val 0"/>
              </a:avLst>
            </a:prstGeom>
            <a:blipFill dpi="0"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660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66C35E28-5536-4C8D-9012-8FF01010E363}"/>
                </a:ext>
              </a:extLst>
            </p:cNvPr>
            <p:cNvSpPr/>
            <p:nvPr/>
          </p:nvSpPr>
          <p:spPr>
            <a:xfrm flipH="1">
              <a:off x="628389" y="4381500"/>
              <a:ext cx="10985500" cy="2476498"/>
            </a:xfrm>
            <a:prstGeom prst="round2SameRect">
              <a:avLst>
                <a:gd name="adj1" fmla="val 5014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3000" b="1" kern="0" dirty="0">
                  <a:solidFill>
                    <a:srgbClr val="6D5F5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r>
                <a:rPr lang="ko-KR" altLang="en-US" sz="3000" b="1" kern="0" dirty="0">
                  <a:solidFill>
                    <a:srgbClr val="6D5F5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</a:t>
              </a:r>
              <a:endParaRPr lang="en-US" altLang="ko-KR" sz="3000" b="1" kern="0" dirty="0">
                <a:solidFill>
                  <a:srgbClr val="6D5F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400" b="1" kern="0" dirty="0">
                  <a:solidFill>
                    <a:srgbClr val="6D5F5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201910077 </a:t>
              </a:r>
              <a:r>
                <a:rPr lang="ko-KR" altLang="en-US" sz="2400" b="1" kern="0" dirty="0" err="1">
                  <a:solidFill>
                    <a:srgbClr val="6D5F5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권다비</a:t>
              </a:r>
              <a:endParaRPr lang="en-US" altLang="ko-KR" sz="2400" b="1" kern="0" dirty="0">
                <a:solidFill>
                  <a:srgbClr val="6D5F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400" b="1" kern="0" dirty="0">
                  <a:solidFill>
                    <a:srgbClr val="6D5F5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201910788 </a:t>
              </a:r>
              <a:r>
                <a:rPr lang="ko-KR" altLang="en-US" sz="2400" b="1" kern="0" dirty="0" err="1">
                  <a:solidFill>
                    <a:srgbClr val="6D5F5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손희지</a:t>
              </a:r>
              <a:endParaRPr lang="en-US" altLang="ko-KR" sz="2400" b="1" kern="0" dirty="0">
                <a:solidFill>
                  <a:srgbClr val="6D5F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2400" b="1" kern="0" dirty="0">
                  <a:solidFill>
                    <a:srgbClr val="6D5F5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201911199 </a:t>
              </a:r>
              <a:r>
                <a:rPr lang="ko-KR" altLang="en-US" sz="2400" b="1" kern="0" dirty="0" err="1">
                  <a:solidFill>
                    <a:srgbClr val="6D5F5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이유빈</a:t>
              </a:r>
              <a:endParaRPr lang="en-US" altLang="ko-KR" sz="2400" b="1" kern="0" dirty="0">
                <a:solidFill>
                  <a:srgbClr val="6D5F5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26A2321-35F2-4D64-AACE-F1A21706EC25}"/>
                </a:ext>
              </a:extLst>
            </p:cNvPr>
            <p:cNvGrpSpPr/>
            <p:nvPr/>
          </p:nvGrpSpPr>
          <p:grpSpPr>
            <a:xfrm>
              <a:off x="827953" y="4531960"/>
              <a:ext cx="182916" cy="182916"/>
              <a:chOff x="862305" y="1022577"/>
              <a:chExt cx="134646" cy="134646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944361A-15F3-4F32-B40C-AA80E3A4FF5E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2225"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765592E-B7CF-49F5-9E86-67B84BE6380D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noFill/>
              <a:ln w="38100">
                <a:solidFill>
                  <a:srgbClr val="FFC000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298C49-7B96-41C3-9FF8-FD6BA1002B02}"/>
                </a:ext>
              </a:extLst>
            </p:cNvPr>
            <p:cNvSpPr/>
            <p:nvPr/>
          </p:nvSpPr>
          <p:spPr>
            <a:xfrm rot="19260000">
              <a:off x="176027" y="2496427"/>
              <a:ext cx="6660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88900" dist="1016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26A2321-35F2-4D64-AACE-F1A21706EC25}"/>
                </a:ext>
              </a:extLst>
            </p:cNvPr>
            <p:cNvGrpSpPr/>
            <p:nvPr/>
          </p:nvGrpSpPr>
          <p:grpSpPr>
            <a:xfrm>
              <a:off x="11183957" y="4527038"/>
              <a:ext cx="182916" cy="182916"/>
              <a:chOff x="862305" y="1022577"/>
              <a:chExt cx="134646" cy="134646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8944361A-15F3-4F32-B40C-AA80E3A4FF5E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2225"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8765592E-B7CF-49F5-9E86-67B84BE6380D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noFill/>
              <a:ln w="38100">
                <a:solidFill>
                  <a:srgbClr val="FFC000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14" name="사각형: 둥근 모서리 22">
              <a:extLst>
                <a:ext uri="{FF2B5EF4-FFF2-40B4-BE49-F238E27FC236}">
                  <a16:creationId xmlns:a16="http://schemas.microsoft.com/office/drawing/2014/main" id="{BB298C49-7B96-41C3-9FF8-FD6BA1002B02}"/>
                </a:ext>
              </a:extLst>
            </p:cNvPr>
            <p:cNvSpPr/>
            <p:nvPr/>
          </p:nvSpPr>
          <p:spPr>
            <a:xfrm rot="2340000" flipH="1">
              <a:off x="5369386" y="2496428"/>
              <a:ext cx="6660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88900" dist="1016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F9F4F6-6164-4C66-8D5C-7E5E3A3DAD3D}"/>
                </a:ext>
              </a:extLst>
            </p:cNvPr>
            <p:cNvSpPr/>
            <p:nvPr/>
          </p:nvSpPr>
          <p:spPr>
            <a:xfrm>
              <a:off x="6009624" y="403523"/>
              <a:ext cx="180975" cy="1809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3200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5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0978D64-DB5A-440E-B9D6-7D325AB9B4EC}"/>
              </a:ext>
            </a:extLst>
          </p:cNvPr>
          <p:cNvGrpSpPr/>
          <p:nvPr/>
        </p:nvGrpSpPr>
        <p:grpSpPr>
          <a:xfrm>
            <a:off x="26505" y="157655"/>
            <a:ext cx="12192000" cy="6924470"/>
            <a:chOff x="26505" y="0"/>
            <a:chExt cx="12192000" cy="6924470"/>
          </a:xfrm>
        </p:grpSpPr>
        <p:sp>
          <p:nvSpPr>
            <p:cNvPr id="17" name="사각형: 둥근 한쪽 모서리 8">
              <a:extLst>
                <a:ext uri="{FF2B5EF4-FFF2-40B4-BE49-F238E27FC236}">
                  <a16:creationId xmlns:a16="http://schemas.microsoft.com/office/drawing/2014/main" id="{07661EBB-3D47-492F-A6B7-12D568AC40C8}"/>
                </a:ext>
              </a:extLst>
            </p:cNvPr>
            <p:cNvSpPr/>
            <p:nvPr/>
          </p:nvSpPr>
          <p:spPr>
            <a:xfrm flipH="1">
              <a:off x="92764" y="516242"/>
              <a:ext cx="11979966" cy="6408228"/>
            </a:xfrm>
            <a:prstGeom prst="round2SameRect">
              <a:avLst>
                <a:gd name="adj1" fmla="val 5373"/>
                <a:gd name="adj2" fmla="val 0"/>
              </a:avLst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7DBBB61-1F77-48D0-98E0-6AE88EDD4A0D}"/>
                </a:ext>
              </a:extLst>
            </p:cNvPr>
            <p:cNvSpPr/>
            <p:nvPr/>
          </p:nvSpPr>
          <p:spPr>
            <a:xfrm>
              <a:off x="26505" y="0"/>
              <a:ext cx="12192000" cy="6858000"/>
            </a:xfrm>
            <a:prstGeom prst="rect">
              <a:avLst/>
            </a:prstGeom>
            <a:blipFill dpi="0" rotWithShape="1">
              <a:blip r:embed="rId4">
                <a:alphaModFix amt="19000"/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04FE7CD-D529-4B9E-B57D-5E05D5AC0542}"/>
                </a:ext>
              </a:extLst>
            </p:cNvPr>
            <p:cNvSpPr/>
            <p:nvPr/>
          </p:nvSpPr>
          <p:spPr>
            <a:xfrm>
              <a:off x="5979424" y="66470"/>
              <a:ext cx="352425" cy="352425"/>
            </a:xfrm>
            <a:prstGeom prst="ellipse">
              <a:avLst/>
            </a:prstGeom>
            <a:gradFill flip="none" rotWithShape="1">
              <a:gsLst>
                <a:gs pos="38000">
                  <a:schemeClr val="bg1">
                    <a:alpha val="20000"/>
                  </a:schemeClr>
                </a:gs>
                <a:gs pos="69000">
                  <a:schemeClr val="bg1">
                    <a:alpha val="54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21060000">
              <a:off x="358616" y="612363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540000" flipH="1">
              <a:off x="6153945" y="611523"/>
              <a:ext cx="5688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66C35E28-5536-4C8D-9012-8FF01010E363}"/>
                </a:ext>
              </a:extLst>
            </p:cNvPr>
            <p:cNvSpPr/>
            <p:nvPr/>
          </p:nvSpPr>
          <p:spPr>
            <a:xfrm flipH="1">
              <a:off x="239737" y="690358"/>
              <a:ext cx="11554696" cy="6101172"/>
            </a:xfrm>
            <a:prstGeom prst="round1Rect">
              <a:avLst>
                <a:gd name="adj" fmla="val 160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700" kern="0" dirty="0">
                <a:solidFill>
                  <a:srgbClr val="6D5F56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26A2321-35F2-4D64-AACE-F1A21706EC25}"/>
                </a:ext>
              </a:extLst>
            </p:cNvPr>
            <p:cNvGrpSpPr/>
            <p:nvPr/>
          </p:nvGrpSpPr>
          <p:grpSpPr>
            <a:xfrm>
              <a:off x="367109" y="817584"/>
              <a:ext cx="134646" cy="134646"/>
              <a:chOff x="862305" y="1022577"/>
              <a:chExt cx="134646" cy="134646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944361A-15F3-4F32-B40C-AA80E3A4FF5E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2225"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765592E-B7CF-49F5-9E86-67B84BE6380D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noFill/>
              <a:ln w="22225">
                <a:solidFill>
                  <a:srgbClr val="FFC000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298C49-7B96-41C3-9FF8-FD6BA1002B02}"/>
                </a:ext>
              </a:extLst>
            </p:cNvPr>
            <p:cNvSpPr/>
            <p:nvPr/>
          </p:nvSpPr>
          <p:spPr>
            <a:xfrm rot="21180000">
              <a:off x="419134" y="500427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420000" flipH="1">
              <a:off x="6189647" y="508037"/>
              <a:ext cx="5652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F9F4F6-6164-4C66-8D5C-7E5E3A3DAD3D}"/>
                </a:ext>
              </a:extLst>
            </p:cNvPr>
            <p:cNvSpPr/>
            <p:nvPr/>
          </p:nvSpPr>
          <p:spPr>
            <a:xfrm>
              <a:off x="6065148" y="152194"/>
              <a:ext cx="180975" cy="1809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367FF4B-A1A9-4E22-A758-B4870FF41575}"/>
              </a:ext>
            </a:extLst>
          </p:cNvPr>
          <p:cNvSpPr/>
          <p:nvPr/>
        </p:nvSpPr>
        <p:spPr>
          <a:xfrm>
            <a:off x="629127" y="812848"/>
            <a:ext cx="6805089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목차</a:t>
            </a:r>
            <a:endParaRPr lang="en-US" altLang="ko-KR" sz="4000" b="1" kern="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FB15023-43DA-4553-A71C-E37F5A562D98}"/>
              </a:ext>
            </a:extLst>
          </p:cNvPr>
          <p:cNvSpPr/>
          <p:nvPr/>
        </p:nvSpPr>
        <p:spPr>
          <a:xfrm>
            <a:off x="669295" y="1619047"/>
            <a:ext cx="11125138" cy="5074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0">
              <a:lnSpc>
                <a:spcPct val="20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25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 개요</a:t>
            </a:r>
            <a:endParaRPr lang="en-US" altLang="ko-KR" sz="2500" b="1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latinLnBrk="0">
              <a:lnSpc>
                <a:spcPct val="20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25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구조도</a:t>
            </a:r>
            <a:endParaRPr lang="en-US" altLang="ko-KR" sz="2500" b="1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latinLnBrk="0">
              <a:lnSpc>
                <a:spcPct val="20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25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 주요 기능</a:t>
            </a:r>
            <a:endParaRPr lang="en-US" altLang="ko-KR" sz="2500" b="1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 latinLnBrk="0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20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en-US" altLang="ko-KR" sz="2000" b="1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 latinLnBrk="0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20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개발자</a:t>
            </a:r>
            <a:endParaRPr lang="en-US" altLang="ko-KR" sz="2000" b="1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latinLnBrk="0">
              <a:lnSpc>
                <a:spcPct val="20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25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환경</a:t>
            </a:r>
            <a:endParaRPr lang="en-US" altLang="ko-KR" sz="2500" b="1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latinLnBrk="0">
              <a:lnSpc>
                <a:spcPct val="20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25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일정</a:t>
            </a:r>
            <a:endParaRPr lang="en-US" altLang="ko-KR" sz="2500" b="1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8456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5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0978D64-DB5A-440E-B9D6-7D325AB9B4EC}"/>
              </a:ext>
            </a:extLst>
          </p:cNvPr>
          <p:cNvGrpSpPr/>
          <p:nvPr/>
        </p:nvGrpSpPr>
        <p:grpSpPr>
          <a:xfrm>
            <a:off x="26505" y="157655"/>
            <a:ext cx="12192000" cy="6924470"/>
            <a:chOff x="26505" y="0"/>
            <a:chExt cx="12192000" cy="6924470"/>
          </a:xfrm>
        </p:grpSpPr>
        <p:sp>
          <p:nvSpPr>
            <p:cNvPr id="17" name="사각형: 둥근 한쪽 모서리 8">
              <a:extLst>
                <a:ext uri="{FF2B5EF4-FFF2-40B4-BE49-F238E27FC236}">
                  <a16:creationId xmlns:a16="http://schemas.microsoft.com/office/drawing/2014/main" id="{07661EBB-3D47-492F-A6B7-12D568AC40C8}"/>
                </a:ext>
              </a:extLst>
            </p:cNvPr>
            <p:cNvSpPr/>
            <p:nvPr/>
          </p:nvSpPr>
          <p:spPr>
            <a:xfrm flipH="1">
              <a:off x="92764" y="516242"/>
              <a:ext cx="11979966" cy="6408228"/>
            </a:xfrm>
            <a:prstGeom prst="round2SameRect">
              <a:avLst>
                <a:gd name="adj1" fmla="val 5373"/>
                <a:gd name="adj2" fmla="val 0"/>
              </a:avLst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7DBBB61-1F77-48D0-98E0-6AE88EDD4A0D}"/>
                </a:ext>
              </a:extLst>
            </p:cNvPr>
            <p:cNvSpPr/>
            <p:nvPr/>
          </p:nvSpPr>
          <p:spPr>
            <a:xfrm>
              <a:off x="26505" y="0"/>
              <a:ext cx="12192000" cy="6858000"/>
            </a:xfrm>
            <a:prstGeom prst="rect">
              <a:avLst/>
            </a:prstGeom>
            <a:blipFill dpi="0" rotWithShape="1">
              <a:blip r:embed="rId4">
                <a:alphaModFix amt="19000"/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04FE7CD-D529-4B9E-B57D-5E05D5AC0542}"/>
                </a:ext>
              </a:extLst>
            </p:cNvPr>
            <p:cNvSpPr/>
            <p:nvPr/>
          </p:nvSpPr>
          <p:spPr>
            <a:xfrm>
              <a:off x="5979424" y="66470"/>
              <a:ext cx="352425" cy="352425"/>
            </a:xfrm>
            <a:prstGeom prst="ellipse">
              <a:avLst/>
            </a:prstGeom>
            <a:gradFill flip="none" rotWithShape="1">
              <a:gsLst>
                <a:gs pos="38000">
                  <a:schemeClr val="bg1">
                    <a:alpha val="20000"/>
                  </a:schemeClr>
                </a:gs>
                <a:gs pos="69000">
                  <a:schemeClr val="bg1">
                    <a:alpha val="54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21060000">
              <a:off x="358616" y="612363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540000" flipH="1">
              <a:off x="6153945" y="611523"/>
              <a:ext cx="5688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66C35E28-5536-4C8D-9012-8FF01010E363}"/>
                </a:ext>
              </a:extLst>
            </p:cNvPr>
            <p:cNvSpPr/>
            <p:nvPr/>
          </p:nvSpPr>
          <p:spPr>
            <a:xfrm flipH="1">
              <a:off x="239737" y="690358"/>
              <a:ext cx="11554696" cy="6101172"/>
            </a:xfrm>
            <a:prstGeom prst="round1Rect">
              <a:avLst>
                <a:gd name="adj" fmla="val 160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700" kern="0" dirty="0">
                <a:solidFill>
                  <a:srgbClr val="6D5F56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26A2321-35F2-4D64-AACE-F1A21706EC25}"/>
                </a:ext>
              </a:extLst>
            </p:cNvPr>
            <p:cNvGrpSpPr/>
            <p:nvPr/>
          </p:nvGrpSpPr>
          <p:grpSpPr>
            <a:xfrm>
              <a:off x="367109" y="817584"/>
              <a:ext cx="134646" cy="134646"/>
              <a:chOff x="862305" y="1022577"/>
              <a:chExt cx="134646" cy="134646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944361A-15F3-4F32-B40C-AA80E3A4FF5E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2225"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765592E-B7CF-49F5-9E86-67B84BE6380D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noFill/>
              <a:ln w="22225">
                <a:solidFill>
                  <a:srgbClr val="FFC000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298C49-7B96-41C3-9FF8-FD6BA1002B02}"/>
                </a:ext>
              </a:extLst>
            </p:cNvPr>
            <p:cNvSpPr/>
            <p:nvPr/>
          </p:nvSpPr>
          <p:spPr>
            <a:xfrm rot="21180000">
              <a:off x="419134" y="500427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420000" flipH="1">
              <a:off x="6189647" y="508037"/>
              <a:ext cx="5652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F9F4F6-6164-4C66-8D5C-7E5E3A3DAD3D}"/>
                </a:ext>
              </a:extLst>
            </p:cNvPr>
            <p:cNvSpPr/>
            <p:nvPr/>
          </p:nvSpPr>
          <p:spPr>
            <a:xfrm>
              <a:off x="6065148" y="152194"/>
              <a:ext cx="180975" cy="1809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7D8072-582F-45D2-89BB-A3A48A38E8FE}"/>
              </a:ext>
            </a:extLst>
          </p:cNvPr>
          <p:cNvSpPr/>
          <p:nvPr/>
        </p:nvSpPr>
        <p:spPr>
          <a:xfrm>
            <a:off x="629127" y="733336"/>
            <a:ext cx="1112513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 개요</a:t>
            </a:r>
            <a:endParaRPr lang="en-US" altLang="ko-KR" sz="4000" b="1" kern="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8709FB5-2954-46E6-BEBF-CC9BED30483A}"/>
              </a:ext>
            </a:extLst>
          </p:cNvPr>
          <p:cNvSpPr/>
          <p:nvPr/>
        </p:nvSpPr>
        <p:spPr>
          <a:xfrm>
            <a:off x="685239" y="1840606"/>
            <a:ext cx="11125138" cy="621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선정배경</a:t>
            </a:r>
            <a:endParaRPr lang="en-US" altLang="ko-KR" sz="2500" b="1" kern="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0FDA1CA-AF5C-47FE-B9DD-1856FD6D417D}"/>
              </a:ext>
            </a:extLst>
          </p:cNvPr>
          <p:cNvSpPr/>
          <p:nvPr/>
        </p:nvSpPr>
        <p:spPr>
          <a:xfrm>
            <a:off x="702425" y="4168690"/>
            <a:ext cx="11125138" cy="621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5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  <a:endParaRPr lang="en-US" altLang="ko-KR" sz="2500" b="1" kern="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8ED0812-6424-47A9-8A59-18E777A9D1CD}"/>
              </a:ext>
            </a:extLst>
          </p:cNvPr>
          <p:cNvSpPr/>
          <p:nvPr/>
        </p:nvSpPr>
        <p:spPr>
          <a:xfrm>
            <a:off x="784572" y="2729753"/>
            <a:ext cx="10389704" cy="1112733"/>
          </a:xfrm>
          <a:prstGeom prst="roundRect">
            <a:avLst/>
          </a:prstGeom>
          <a:solidFill>
            <a:srgbClr val="F1DFC7"/>
          </a:solidFill>
          <a:ln w="38100">
            <a:solidFill>
              <a:srgbClr val="6D61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코로나 시기로 인해서 여가생활 중 </a:t>
            </a:r>
            <a:r>
              <a:rPr lang="ko-KR" altLang="en-US" b="1" dirty="0" err="1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호캉스</a:t>
            </a:r>
            <a:r>
              <a:rPr lang="en-US" altLang="ko-KR" b="1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b="1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호텔에서만 보내는 바캉스</a:t>
            </a:r>
            <a:r>
              <a:rPr lang="en-US" altLang="ko-KR" b="1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b="1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수요가 증가함에 따라 비대면을 기반으로 하는 호텔 서비스를 제작하고자 함 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DBE1D31-9A92-44C5-8DAE-057854C2D1B8}"/>
              </a:ext>
            </a:extLst>
          </p:cNvPr>
          <p:cNvSpPr/>
          <p:nvPr/>
        </p:nvSpPr>
        <p:spPr>
          <a:xfrm>
            <a:off x="784572" y="5057837"/>
            <a:ext cx="10389704" cy="1176352"/>
          </a:xfrm>
          <a:prstGeom prst="roundRect">
            <a:avLst/>
          </a:prstGeom>
          <a:solidFill>
            <a:srgbClr val="F1DFC7"/>
          </a:solidFill>
          <a:ln w="38100">
            <a:solidFill>
              <a:srgbClr val="6D61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클라이언트</a:t>
            </a:r>
            <a:r>
              <a:rPr lang="en-US" altLang="ko-KR" b="1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b="1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r>
              <a:rPr lang="en-US" altLang="ko-KR" b="1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b="1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서버</a:t>
            </a:r>
            <a:r>
              <a:rPr lang="en-US" altLang="ko-KR" b="1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b="1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r>
              <a:rPr lang="en-US" altLang="ko-KR" b="1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b="1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상호작용하는 </a:t>
            </a:r>
            <a:r>
              <a:rPr lang="en-US" altLang="ko-KR" b="1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1:1 </a:t>
            </a:r>
            <a:r>
              <a:rPr lang="ko-KR" altLang="en-US" b="1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채팅 서비스 구축 및 데이터베이스 연동을 통한 체계적인 데이터 관리</a:t>
            </a:r>
          </a:p>
        </p:txBody>
      </p:sp>
    </p:spTree>
    <p:extLst>
      <p:ext uri="{BB962C8B-B14F-4D97-AF65-F5344CB8AC3E}">
        <p14:creationId xmlns:p14="http://schemas.microsoft.com/office/powerpoint/2010/main" val="2725228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5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0978D64-DB5A-440E-B9D6-7D325AB9B4EC}"/>
              </a:ext>
            </a:extLst>
          </p:cNvPr>
          <p:cNvGrpSpPr/>
          <p:nvPr/>
        </p:nvGrpSpPr>
        <p:grpSpPr>
          <a:xfrm>
            <a:off x="26505" y="0"/>
            <a:ext cx="12192000" cy="6924470"/>
            <a:chOff x="26505" y="0"/>
            <a:chExt cx="12192000" cy="6924470"/>
          </a:xfrm>
        </p:grpSpPr>
        <p:sp>
          <p:nvSpPr>
            <p:cNvPr id="17" name="사각형: 둥근 한쪽 모서리 8">
              <a:extLst>
                <a:ext uri="{FF2B5EF4-FFF2-40B4-BE49-F238E27FC236}">
                  <a16:creationId xmlns:a16="http://schemas.microsoft.com/office/drawing/2014/main" id="{07661EBB-3D47-492F-A6B7-12D568AC40C8}"/>
                </a:ext>
              </a:extLst>
            </p:cNvPr>
            <p:cNvSpPr/>
            <p:nvPr/>
          </p:nvSpPr>
          <p:spPr>
            <a:xfrm flipH="1">
              <a:off x="92764" y="516242"/>
              <a:ext cx="11979966" cy="6408228"/>
            </a:xfrm>
            <a:prstGeom prst="round2SameRect">
              <a:avLst>
                <a:gd name="adj1" fmla="val 5373"/>
                <a:gd name="adj2" fmla="val 0"/>
              </a:avLst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7DBBB61-1F77-48D0-98E0-6AE88EDD4A0D}"/>
                </a:ext>
              </a:extLst>
            </p:cNvPr>
            <p:cNvSpPr/>
            <p:nvPr/>
          </p:nvSpPr>
          <p:spPr>
            <a:xfrm>
              <a:off x="26505" y="0"/>
              <a:ext cx="12192000" cy="6858000"/>
            </a:xfrm>
            <a:prstGeom prst="rect">
              <a:avLst/>
            </a:prstGeom>
            <a:blipFill dpi="0" rotWithShape="1">
              <a:blip r:embed="rId4">
                <a:alphaModFix amt="19000"/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04FE7CD-D529-4B9E-B57D-5E05D5AC0542}"/>
                </a:ext>
              </a:extLst>
            </p:cNvPr>
            <p:cNvSpPr/>
            <p:nvPr/>
          </p:nvSpPr>
          <p:spPr>
            <a:xfrm>
              <a:off x="5979424" y="66470"/>
              <a:ext cx="352425" cy="352425"/>
            </a:xfrm>
            <a:prstGeom prst="ellipse">
              <a:avLst/>
            </a:prstGeom>
            <a:gradFill flip="none" rotWithShape="1">
              <a:gsLst>
                <a:gs pos="38000">
                  <a:schemeClr val="bg1">
                    <a:alpha val="20000"/>
                  </a:schemeClr>
                </a:gs>
                <a:gs pos="69000">
                  <a:schemeClr val="bg1">
                    <a:alpha val="54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21060000">
              <a:off x="358616" y="612363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540000" flipH="1">
              <a:off x="6153945" y="611523"/>
              <a:ext cx="5688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66C35E28-5536-4C8D-9012-8FF01010E363}"/>
                </a:ext>
              </a:extLst>
            </p:cNvPr>
            <p:cNvSpPr/>
            <p:nvPr/>
          </p:nvSpPr>
          <p:spPr>
            <a:xfrm flipH="1">
              <a:off x="239737" y="690358"/>
              <a:ext cx="11554696" cy="6101172"/>
            </a:xfrm>
            <a:prstGeom prst="round1Rect">
              <a:avLst>
                <a:gd name="adj" fmla="val 160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700" kern="0" dirty="0">
                <a:solidFill>
                  <a:srgbClr val="6D5F56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26A2321-35F2-4D64-AACE-F1A21706EC25}"/>
                </a:ext>
              </a:extLst>
            </p:cNvPr>
            <p:cNvGrpSpPr/>
            <p:nvPr/>
          </p:nvGrpSpPr>
          <p:grpSpPr>
            <a:xfrm>
              <a:off x="367109" y="817584"/>
              <a:ext cx="134646" cy="134646"/>
              <a:chOff x="862305" y="1022577"/>
              <a:chExt cx="134646" cy="134646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944361A-15F3-4F32-B40C-AA80E3A4FF5E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2225"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765592E-B7CF-49F5-9E86-67B84BE6380D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noFill/>
              <a:ln w="22225">
                <a:solidFill>
                  <a:srgbClr val="FFC000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298C49-7B96-41C3-9FF8-FD6BA1002B02}"/>
                </a:ext>
              </a:extLst>
            </p:cNvPr>
            <p:cNvSpPr/>
            <p:nvPr/>
          </p:nvSpPr>
          <p:spPr>
            <a:xfrm rot="21180000">
              <a:off x="419134" y="500427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420000" flipH="1">
              <a:off x="6189647" y="508037"/>
              <a:ext cx="5652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F9F4F6-6164-4C66-8D5C-7E5E3A3DAD3D}"/>
                </a:ext>
              </a:extLst>
            </p:cNvPr>
            <p:cNvSpPr/>
            <p:nvPr/>
          </p:nvSpPr>
          <p:spPr>
            <a:xfrm>
              <a:off x="6065148" y="152194"/>
              <a:ext cx="180975" cy="1809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7D8072-582F-45D2-89BB-A3A48A38E8FE}"/>
              </a:ext>
            </a:extLst>
          </p:cNvPr>
          <p:cNvSpPr/>
          <p:nvPr/>
        </p:nvSpPr>
        <p:spPr>
          <a:xfrm>
            <a:off x="629127" y="733336"/>
            <a:ext cx="1112513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구조도</a:t>
            </a:r>
            <a:endParaRPr lang="en-US" altLang="ko-KR" sz="4000" b="1" kern="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그래픽 17" descr="사람">
            <a:extLst>
              <a:ext uri="{FF2B5EF4-FFF2-40B4-BE49-F238E27FC236}">
                <a16:creationId xmlns:a16="http://schemas.microsoft.com/office/drawing/2014/main" id="{31637CB5-1EA5-4BBE-ABAE-B4B555452A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24404" y="2154242"/>
            <a:ext cx="1164570" cy="1090787"/>
          </a:xfrm>
          <a:prstGeom prst="rect">
            <a:avLst/>
          </a:prstGeom>
        </p:spPr>
      </p:pic>
      <p:pic>
        <p:nvPicPr>
          <p:cNvPr id="19" name="그래픽 18" descr="모니터">
            <a:extLst>
              <a:ext uri="{FF2B5EF4-FFF2-40B4-BE49-F238E27FC236}">
                <a16:creationId xmlns:a16="http://schemas.microsoft.com/office/drawing/2014/main" id="{FE7265EB-5652-46EE-A017-80F5C6B911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39460" y="3391288"/>
            <a:ext cx="914400" cy="914400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C635C75-D565-4EE8-8913-CEC68BB67DD7}"/>
              </a:ext>
            </a:extLst>
          </p:cNvPr>
          <p:cNvCxnSpPr>
            <a:cxnSpLocks/>
          </p:cNvCxnSpPr>
          <p:nvPr/>
        </p:nvCxnSpPr>
        <p:spPr>
          <a:xfrm>
            <a:off x="3397572" y="2559961"/>
            <a:ext cx="2203578" cy="896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02D3C62-863E-4E3B-9E51-1F2223F5AEE6}"/>
              </a:ext>
            </a:extLst>
          </p:cNvPr>
          <p:cNvCxnSpPr>
            <a:cxnSpLocks/>
          </p:cNvCxnSpPr>
          <p:nvPr/>
        </p:nvCxnSpPr>
        <p:spPr>
          <a:xfrm flipH="1">
            <a:off x="3397572" y="4217379"/>
            <a:ext cx="2203579" cy="997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B07933D-70A5-48EA-A06A-6053E9BFB1F8}"/>
              </a:ext>
            </a:extLst>
          </p:cNvPr>
          <p:cNvCxnSpPr>
            <a:cxnSpLocks/>
          </p:cNvCxnSpPr>
          <p:nvPr/>
        </p:nvCxnSpPr>
        <p:spPr>
          <a:xfrm flipV="1">
            <a:off x="3397572" y="3993578"/>
            <a:ext cx="2118217" cy="954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DDEF314-1306-48A7-979A-A6681F1B61D0}"/>
              </a:ext>
            </a:extLst>
          </p:cNvPr>
          <p:cNvCxnSpPr>
            <a:cxnSpLocks/>
          </p:cNvCxnSpPr>
          <p:nvPr/>
        </p:nvCxnSpPr>
        <p:spPr>
          <a:xfrm flipH="1" flipV="1">
            <a:off x="3159792" y="2726314"/>
            <a:ext cx="2355997" cy="954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7C9B0C7F-32CE-47D3-BFF9-F011E08026F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512" y="3391288"/>
            <a:ext cx="914400" cy="890232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B545E84-FE53-4E5D-A353-A2D3B4D937CA}"/>
              </a:ext>
            </a:extLst>
          </p:cNvPr>
          <p:cNvCxnSpPr>
            <a:cxnSpLocks/>
          </p:cNvCxnSpPr>
          <p:nvPr/>
        </p:nvCxnSpPr>
        <p:spPr>
          <a:xfrm>
            <a:off x="6945094" y="3712348"/>
            <a:ext cx="2015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F900323-4398-4C7C-B018-DD814640178D}"/>
              </a:ext>
            </a:extLst>
          </p:cNvPr>
          <p:cNvCxnSpPr/>
          <p:nvPr/>
        </p:nvCxnSpPr>
        <p:spPr>
          <a:xfrm flipH="1">
            <a:off x="6945094" y="3918245"/>
            <a:ext cx="2015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63C07E9-61A3-478C-BC8B-7F9A26A670C6}"/>
              </a:ext>
            </a:extLst>
          </p:cNvPr>
          <p:cNvSpPr txBox="1"/>
          <p:nvPr/>
        </p:nvSpPr>
        <p:spPr>
          <a:xfrm>
            <a:off x="779030" y="3351024"/>
            <a:ext cx="2975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클라이언트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D5B1AB-E011-4107-9239-272E5A4215CD}"/>
              </a:ext>
            </a:extLst>
          </p:cNvPr>
          <p:cNvSpPr txBox="1"/>
          <p:nvPr/>
        </p:nvSpPr>
        <p:spPr>
          <a:xfrm>
            <a:off x="818957" y="5182629"/>
            <a:ext cx="2975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클라이언트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…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FAC318-6CF1-4B33-A927-5F9174E2461A}"/>
              </a:ext>
            </a:extLst>
          </p:cNvPr>
          <p:cNvSpPr txBox="1"/>
          <p:nvPr/>
        </p:nvSpPr>
        <p:spPr>
          <a:xfrm>
            <a:off x="4844117" y="4337487"/>
            <a:ext cx="2975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25C00AB-1DB6-42FC-86A3-C9953579EBE5}"/>
              </a:ext>
            </a:extLst>
          </p:cNvPr>
          <p:cNvSpPr txBox="1"/>
          <p:nvPr/>
        </p:nvSpPr>
        <p:spPr>
          <a:xfrm>
            <a:off x="8179766" y="4372525"/>
            <a:ext cx="2975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DBMS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3" name="그래픽 32" descr="사람">
            <a:extLst>
              <a:ext uri="{FF2B5EF4-FFF2-40B4-BE49-F238E27FC236}">
                <a16:creationId xmlns:a16="http://schemas.microsoft.com/office/drawing/2014/main" id="{5143D247-1A43-4553-9869-2E891F1487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10512" y="3993578"/>
            <a:ext cx="1164570" cy="109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268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5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0978D64-DB5A-440E-B9D6-7D325AB9B4EC}"/>
              </a:ext>
            </a:extLst>
          </p:cNvPr>
          <p:cNvGrpSpPr/>
          <p:nvPr/>
        </p:nvGrpSpPr>
        <p:grpSpPr>
          <a:xfrm>
            <a:off x="26505" y="0"/>
            <a:ext cx="12192000" cy="6858000"/>
            <a:chOff x="26505" y="0"/>
            <a:chExt cx="12192000" cy="6924470"/>
          </a:xfrm>
        </p:grpSpPr>
        <p:sp>
          <p:nvSpPr>
            <p:cNvPr id="17" name="사각형: 둥근 한쪽 모서리 8">
              <a:extLst>
                <a:ext uri="{FF2B5EF4-FFF2-40B4-BE49-F238E27FC236}">
                  <a16:creationId xmlns:a16="http://schemas.microsoft.com/office/drawing/2014/main" id="{07661EBB-3D47-492F-A6B7-12D568AC40C8}"/>
                </a:ext>
              </a:extLst>
            </p:cNvPr>
            <p:cNvSpPr/>
            <p:nvPr/>
          </p:nvSpPr>
          <p:spPr>
            <a:xfrm flipH="1">
              <a:off x="92764" y="516242"/>
              <a:ext cx="11979966" cy="6408228"/>
            </a:xfrm>
            <a:prstGeom prst="round2SameRect">
              <a:avLst>
                <a:gd name="adj1" fmla="val 5373"/>
                <a:gd name="adj2" fmla="val 0"/>
              </a:avLst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7DBBB61-1F77-48D0-98E0-6AE88EDD4A0D}"/>
                </a:ext>
              </a:extLst>
            </p:cNvPr>
            <p:cNvSpPr/>
            <p:nvPr/>
          </p:nvSpPr>
          <p:spPr>
            <a:xfrm>
              <a:off x="26505" y="0"/>
              <a:ext cx="12192000" cy="6858000"/>
            </a:xfrm>
            <a:prstGeom prst="rect">
              <a:avLst/>
            </a:prstGeom>
            <a:blipFill dpi="0" rotWithShape="1">
              <a:blip r:embed="rId4">
                <a:alphaModFix amt="19000"/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04FE7CD-D529-4B9E-B57D-5E05D5AC0542}"/>
                </a:ext>
              </a:extLst>
            </p:cNvPr>
            <p:cNvSpPr/>
            <p:nvPr/>
          </p:nvSpPr>
          <p:spPr>
            <a:xfrm>
              <a:off x="5979424" y="66470"/>
              <a:ext cx="352425" cy="352425"/>
            </a:xfrm>
            <a:prstGeom prst="ellipse">
              <a:avLst/>
            </a:prstGeom>
            <a:gradFill flip="none" rotWithShape="1">
              <a:gsLst>
                <a:gs pos="38000">
                  <a:schemeClr val="bg1">
                    <a:alpha val="20000"/>
                  </a:schemeClr>
                </a:gs>
                <a:gs pos="69000">
                  <a:schemeClr val="bg1">
                    <a:alpha val="54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21060000">
              <a:off x="358616" y="612363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540000" flipH="1">
              <a:off x="6153945" y="611523"/>
              <a:ext cx="5688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66C35E28-5536-4C8D-9012-8FF01010E363}"/>
                </a:ext>
              </a:extLst>
            </p:cNvPr>
            <p:cNvSpPr/>
            <p:nvPr/>
          </p:nvSpPr>
          <p:spPr>
            <a:xfrm flipH="1">
              <a:off x="239737" y="690358"/>
              <a:ext cx="11554696" cy="6167642"/>
            </a:xfrm>
            <a:prstGeom prst="round1Rect">
              <a:avLst>
                <a:gd name="adj" fmla="val 160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700" kern="0" dirty="0">
                <a:solidFill>
                  <a:srgbClr val="6D5F56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26A2321-35F2-4D64-AACE-F1A21706EC25}"/>
                </a:ext>
              </a:extLst>
            </p:cNvPr>
            <p:cNvGrpSpPr/>
            <p:nvPr/>
          </p:nvGrpSpPr>
          <p:grpSpPr>
            <a:xfrm>
              <a:off x="367109" y="817584"/>
              <a:ext cx="134646" cy="134646"/>
              <a:chOff x="862305" y="1022577"/>
              <a:chExt cx="134646" cy="134646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944361A-15F3-4F32-B40C-AA80E3A4FF5E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2225"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765592E-B7CF-49F5-9E86-67B84BE6380D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noFill/>
              <a:ln w="22225">
                <a:solidFill>
                  <a:srgbClr val="FFC000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298C49-7B96-41C3-9FF8-FD6BA1002B02}"/>
                </a:ext>
              </a:extLst>
            </p:cNvPr>
            <p:cNvSpPr/>
            <p:nvPr/>
          </p:nvSpPr>
          <p:spPr>
            <a:xfrm rot="21180000">
              <a:off x="419134" y="500427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420000" flipH="1">
              <a:off x="6189647" y="508037"/>
              <a:ext cx="5652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F9F4F6-6164-4C66-8D5C-7E5E3A3DAD3D}"/>
                </a:ext>
              </a:extLst>
            </p:cNvPr>
            <p:cNvSpPr/>
            <p:nvPr/>
          </p:nvSpPr>
          <p:spPr>
            <a:xfrm>
              <a:off x="6065148" y="152194"/>
              <a:ext cx="180975" cy="1809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78F9B-D68E-4302-A9DD-C5D48FD1CFE8}"/>
              </a:ext>
            </a:extLst>
          </p:cNvPr>
          <p:cNvSpPr/>
          <p:nvPr/>
        </p:nvSpPr>
        <p:spPr>
          <a:xfrm>
            <a:off x="629127" y="733336"/>
            <a:ext cx="1112513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 주요 기능 </a:t>
            </a:r>
            <a:r>
              <a:rPr lang="en-US" altLang="ko-KR" sz="4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4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en-US" altLang="ko-KR" sz="4000" b="1" kern="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8" name="표 2">
            <a:extLst>
              <a:ext uri="{FF2B5EF4-FFF2-40B4-BE49-F238E27FC236}">
                <a16:creationId xmlns:a16="http://schemas.microsoft.com/office/drawing/2014/main" id="{5F5B3E68-C870-4227-A5E7-F69673193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492746"/>
              </p:ext>
            </p:extLst>
          </p:nvPr>
        </p:nvGraphicFramePr>
        <p:xfrm>
          <a:off x="715617" y="2073746"/>
          <a:ext cx="10813776" cy="37436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7913">
                  <a:extLst>
                    <a:ext uri="{9D8B030D-6E8A-4147-A177-3AD203B41FA5}">
                      <a16:colId xmlns:a16="http://schemas.microsoft.com/office/drawing/2014/main" val="3486582683"/>
                    </a:ext>
                  </a:extLst>
                </a:gridCol>
                <a:gridCol w="6639339">
                  <a:extLst>
                    <a:ext uri="{9D8B030D-6E8A-4147-A177-3AD203B41FA5}">
                      <a16:colId xmlns:a16="http://schemas.microsoft.com/office/drawing/2014/main" val="3613294092"/>
                    </a:ext>
                  </a:extLst>
                </a:gridCol>
                <a:gridCol w="1656524">
                  <a:extLst>
                    <a:ext uri="{9D8B030D-6E8A-4147-A177-3AD203B41FA5}">
                      <a16:colId xmlns:a16="http://schemas.microsoft.com/office/drawing/2014/main" val="2848256234"/>
                    </a:ext>
                  </a:extLst>
                </a:gridCol>
              </a:tblGrid>
              <a:tr h="5348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rgbClr val="A48E7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A48E7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구현 우선순위</a:t>
                      </a:r>
                    </a:p>
                  </a:txBody>
                  <a:tcPr anchor="ctr">
                    <a:solidFill>
                      <a:srgbClr val="A48E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642119"/>
                  </a:ext>
                </a:extLst>
              </a:tr>
              <a:tr h="5348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회원가입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로그인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이름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전화번호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아이디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비밀번호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R1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171554"/>
                  </a:ext>
                </a:extLst>
              </a:tr>
              <a:tr h="5348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 정보 확인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회원가입 시의 정보 및 나의 등급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(VIP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여부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확인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R1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759271"/>
                  </a:ext>
                </a:extLst>
              </a:tr>
              <a:tr h="5348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입실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퇴실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입실 및 퇴실 여부 설정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R2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159163"/>
                  </a:ext>
                </a:extLst>
              </a:tr>
              <a:tr h="5348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식사 요청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음식 주문 및 관련 기타 요청사항을 구체적으로 요구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R3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024584"/>
                  </a:ext>
                </a:extLst>
              </a:tr>
              <a:tr h="5348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서비스 요청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사용자가 호텔 서비스 요청 및 기타 요청사항을 구체적으로 요구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R3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915677"/>
                  </a:ext>
                </a:extLst>
              </a:tr>
              <a:tr h="5348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채팅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프론트에 기타 사항 채팅을 통해 요청 가능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R4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655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0757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5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0978D64-DB5A-440E-B9D6-7D325AB9B4EC}"/>
              </a:ext>
            </a:extLst>
          </p:cNvPr>
          <p:cNvGrpSpPr/>
          <p:nvPr/>
        </p:nvGrpSpPr>
        <p:grpSpPr>
          <a:xfrm>
            <a:off x="26505" y="0"/>
            <a:ext cx="12192000" cy="6858000"/>
            <a:chOff x="26505" y="0"/>
            <a:chExt cx="12192000" cy="6924470"/>
          </a:xfrm>
        </p:grpSpPr>
        <p:sp>
          <p:nvSpPr>
            <p:cNvPr id="17" name="사각형: 둥근 한쪽 모서리 8">
              <a:extLst>
                <a:ext uri="{FF2B5EF4-FFF2-40B4-BE49-F238E27FC236}">
                  <a16:creationId xmlns:a16="http://schemas.microsoft.com/office/drawing/2014/main" id="{07661EBB-3D47-492F-A6B7-12D568AC40C8}"/>
                </a:ext>
              </a:extLst>
            </p:cNvPr>
            <p:cNvSpPr/>
            <p:nvPr/>
          </p:nvSpPr>
          <p:spPr>
            <a:xfrm flipH="1">
              <a:off x="92764" y="516242"/>
              <a:ext cx="11979966" cy="6408228"/>
            </a:xfrm>
            <a:prstGeom prst="round2SameRect">
              <a:avLst>
                <a:gd name="adj1" fmla="val 5373"/>
                <a:gd name="adj2" fmla="val 0"/>
              </a:avLst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7DBBB61-1F77-48D0-98E0-6AE88EDD4A0D}"/>
                </a:ext>
              </a:extLst>
            </p:cNvPr>
            <p:cNvSpPr/>
            <p:nvPr/>
          </p:nvSpPr>
          <p:spPr>
            <a:xfrm>
              <a:off x="26505" y="0"/>
              <a:ext cx="12192000" cy="6858000"/>
            </a:xfrm>
            <a:prstGeom prst="rect">
              <a:avLst/>
            </a:prstGeom>
            <a:blipFill dpi="0" rotWithShape="1">
              <a:blip r:embed="rId4">
                <a:alphaModFix amt="19000"/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04FE7CD-D529-4B9E-B57D-5E05D5AC0542}"/>
                </a:ext>
              </a:extLst>
            </p:cNvPr>
            <p:cNvSpPr/>
            <p:nvPr/>
          </p:nvSpPr>
          <p:spPr>
            <a:xfrm>
              <a:off x="5979424" y="66470"/>
              <a:ext cx="352425" cy="352425"/>
            </a:xfrm>
            <a:prstGeom prst="ellipse">
              <a:avLst/>
            </a:prstGeom>
            <a:gradFill flip="none" rotWithShape="1">
              <a:gsLst>
                <a:gs pos="38000">
                  <a:schemeClr val="bg1">
                    <a:alpha val="20000"/>
                  </a:schemeClr>
                </a:gs>
                <a:gs pos="69000">
                  <a:schemeClr val="bg1">
                    <a:alpha val="54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21060000">
              <a:off x="358616" y="612363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540000" flipH="1">
              <a:off x="6153945" y="611523"/>
              <a:ext cx="5688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66C35E28-5536-4C8D-9012-8FF01010E363}"/>
                </a:ext>
              </a:extLst>
            </p:cNvPr>
            <p:cNvSpPr/>
            <p:nvPr/>
          </p:nvSpPr>
          <p:spPr>
            <a:xfrm flipH="1">
              <a:off x="239737" y="690358"/>
              <a:ext cx="11554696" cy="6101172"/>
            </a:xfrm>
            <a:prstGeom prst="round1Rect">
              <a:avLst>
                <a:gd name="adj" fmla="val 160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700" kern="0" dirty="0">
                <a:solidFill>
                  <a:srgbClr val="6D5F56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26A2321-35F2-4D64-AACE-F1A21706EC25}"/>
                </a:ext>
              </a:extLst>
            </p:cNvPr>
            <p:cNvGrpSpPr/>
            <p:nvPr/>
          </p:nvGrpSpPr>
          <p:grpSpPr>
            <a:xfrm>
              <a:off x="367109" y="817584"/>
              <a:ext cx="134646" cy="134646"/>
              <a:chOff x="862305" y="1022577"/>
              <a:chExt cx="134646" cy="134646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944361A-15F3-4F32-B40C-AA80E3A4FF5E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2225"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765592E-B7CF-49F5-9E86-67B84BE6380D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noFill/>
              <a:ln w="22225">
                <a:solidFill>
                  <a:srgbClr val="FFC000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298C49-7B96-41C3-9FF8-FD6BA1002B02}"/>
                </a:ext>
              </a:extLst>
            </p:cNvPr>
            <p:cNvSpPr/>
            <p:nvPr/>
          </p:nvSpPr>
          <p:spPr>
            <a:xfrm rot="21180000">
              <a:off x="419134" y="500427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420000" flipH="1">
              <a:off x="6189647" y="508037"/>
              <a:ext cx="5652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F9F4F6-6164-4C66-8D5C-7E5E3A3DAD3D}"/>
                </a:ext>
              </a:extLst>
            </p:cNvPr>
            <p:cNvSpPr/>
            <p:nvPr/>
          </p:nvSpPr>
          <p:spPr>
            <a:xfrm>
              <a:off x="6065148" y="152194"/>
              <a:ext cx="180975" cy="1809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D2C791-B53C-4068-BDF9-ED20474408F5}"/>
              </a:ext>
            </a:extLst>
          </p:cNvPr>
          <p:cNvSpPr/>
          <p:nvPr/>
        </p:nvSpPr>
        <p:spPr>
          <a:xfrm>
            <a:off x="629127" y="733336"/>
            <a:ext cx="1112513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 주요 기능 </a:t>
            </a:r>
            <a:r>
              <a:rPr lang="en-US" altLang="ko-KR" sz="4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4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lang="en-US" altLang="ko-KR" sz="4000" b="1" kern="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2C63308-140C-4F70-88D8-FB57FEAB41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127124"/>
              </p:ext>
            </p:extLst>
          </p:nvPr>
        </p:nvGraphicFramePr>
        <p:xfrm>
          <a:off x="748747" y="2183341"/>
          <a:ext cx="10813776" cy="3208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7913">
                  <a:extLst>
                    <a:ext uri="{9D8B030D-6E8A-4147-A177-3AD203B41FA5}">
                      <a16:colId xmlns:a16="http://schemas.microsoft.com/office/drawing/2014/main" val="3486582683"/>
                    </a:ext>
                  </a:extLst>
                </a:gridCol>
                <a:gridCol w="6639339">
                  <a:extLst>
                    <a:ext uri="{9D8B030D-6E8A-4147-A177-3AD203B41FA5}">
                      <a16:colId xmlns:a16="http://schemas.microsoft.com/office/drawing/2014/main" val="3613294092"/>
                    </a:ext>
                  </a:extLst>
                </a:gridCol>
                <a:gridCol w="1656524">
                  <a:extLst>
                    <a:ext uri="{9D8B030D-6E8A-4147-A177-3AD203B41FA5}">
                      <a16:colId xmlns:a16="http://schemas.microsoft.com/office/drawing/2014/main" val="2848256234"/>
                    </a:ext>
                  </a:extLst>
                </a:gridCol>
              </a:tblGrid>
              <a:tr h="5348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rgbClr val="A48E7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A48E7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구현 우선순위</a:t>
                      </a:r>
                    </a:p>
                  </a:txBody>
                  <a:tcPr anchor="ctr">
                    <a:solidFill>
                      <a:srgbClr val="A48E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642119"/>
                  </a:ext>
                </a:extLst>
              </a:tr>
              <a:tr h="5348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회원관리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이름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전화번호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아이디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비밀번호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등급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(VIP)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R1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171554"/>
                  </a:ext>
                </a:extLst>
              </a:tr>
              <a:tr h="5348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입실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퇴실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입실 및 퇴실 확인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R2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159163"/>
                  </a:ext>
                </a:extLst>
              </a:tr>
              <a:tr h="5348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식사 요청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음식 주문 및 관련 기타 요청사항 확인 및 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R3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024584"/>
                  </a:ext>
                </a:extLst>
              </a:tr>
              <a:tr h="5348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서비스 요청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사용자가 호텔 서비스 요청 및 기타 요청사항 확인 및 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R3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915677"/>
                  </a:ext>
                </a:extLst>
              </a:tr>
              <a:tr h="5348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채팅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사용자로부터 기타 사항 채팅을 통해 요청 확인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R4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655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8835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5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0978D64-DB5A-440E-B9D6-7D325AB9B4EC}"/>
              </a:ext>
            </a:extLst>
          </p:cNvPr>
          <p:cNvGrpSpPr/>
          <p:nvPr/>
        </p:nvGrpSpPr>
        <p:grpSpPr>
          <a:xfrm>
            <a:off x="26505" y="0"/>
            <a:ext cx="12192000" cy="6924470"/>
            <a:chOff x="26505" y="0"/>
            <a:chExt cx="12192000" cy="6924470"/>
          </a:xfrm>
        </p:grpSpPr>
        <p:sp>
          <p:nvSpPr>
            <p:cNvPr id="17" name="사각형: 둥근 한쪽 모서리 8">
              <a:extLst>
                <a:ext uri="{FF2B5EF4-FFF2-40B4-BE49-F238E27FC236}">
                  <a16:creationId xmlns:a16="http://schemas.microsoft.com/office/drawing/2014/main" id="{07661EBB-3D47-492F-A6B7-12D568AC40C8}"/>
                </a:ext>
              </a:extLst>
            </p:cNvPr>
            <p:cNvSpPr/>
            <p:nvPr/>
          </p:nvSpPr>
          <p:spPr>
            <a:xfrm flipH="1">
              <a:off x="92764" y="516242"/>
              <a:ext cx="11979966" cy="6408228"/>
            </a:xfrm>
            <a:prstGeom prst="round2SameRect">
              <a:avLst>
                <a:gd name="adj1" fmla="val 5373"/>
                <a:gd name="adj2" fmla="val 0"/>
              </a:avLst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7DBBB61-1F77-48D0-98E0-6AE88EDD4A0D}"/>
                </a:ext>
              </a:extLst>
            </p:cNvPr>
            <p:cNvSpPr/>
            <p:nvPr/>
          </p:nvSpPr>
          <p:spPr>
            <a:xfrm>
              <a:off x="26505" y="0"/>
              <a:ext cx="12192000" cy="6858000"/>
            </a:xfrm>
            <a:prstGeom prst="rect">
              <a:avLst/>
            </a:prstGeom>
            <a:blipFill dpi="0" rotWithShape="1">
              <a:blip r:embed="rId4">
                <a:alphaModFix amt="19000"/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04FE7CD-D529-4B9E-B57D-5E05D5AC0542}"/>
                </a:ext>
              </a:extLst>
            </p:cNvPr>
            <p:cNvSpPr/>
            <p:nvPr/>
          </p:nvSpPr>
          <p:spPr>
            <a:xfrm>
              <a:off x="5979424" y="66470"/>
              <a:ext cx="352425" cy="352425"/>
            </a:xfrm>
            <a:prstGeom prst="ellipse">
              <a:avLst/>
            </a:prstGeom>
            <a:gradFill flip="none" rotWithShape="1">
              <a:gsLst>
                <a:gs pos="38000">
                  <a:schemeClr val="bg1">
                    <a:alpha val="20000"/>
                  </a:schemeClr>
                </a:gs>
                <a:gs pos="69000">
                  <a:schemeClr val="bg1">
                    <a:alpha val="54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21060000">
              <a:off x="358616" y="612363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540000" flipH="1">
              <a:off x="6153945" y="611523"/>
              <a:ext cx="5688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66C35E28-5536-4C8D-9012-8FF01010E363}"/>
                </a:ext>
              </a:extLst>
            </p:cNvPr>
            <p:cNvSpPr/>
            <p:nvPr/>
          </p:nvSpPr>
          <p:spPr>
            <a:xfrm flipH="1">
              <a:off x="239737" y="690358"/>
              <a:ext cx="11554696" cy="6101172"/>
            </a:xfrm>
            <a:prstGeom prst="round1Rect">
              <a:avLst>
                <a:gd name="adj" fmla="val 160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700" kern="0" dirty="0">
                <a:solidFill>
                  <a:srgbClr val="6D5F56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26A2321-35F2-4D64-AACE-F1A21706EC25}"/>
                </a:ext>
              </a:extLst>
            </p:cNvPr>
            <p:cNvGrpSpPr/>
            <p:nvPr/>
          </p:nvGrpSpPr>
          <p:grpSpPr>
            <a:xfrm>
              <a:off x="367109" y="817584"/>
              <a:ext cx="134646" cy="134646"/>
              <a:chOff x="862305" y="1022577"/>
              <a:chExt cx="134646" cy="134646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944361A-15F3-4F32-B40C-AA80E3A4FF5E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2225"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765592E-B7CF-49F5-9E86-67B84BE6380D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noFill/>
              <a:ln w="22225">
                <a:solidFill>
                  <a:srgbClr val="FFC000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298C49-7B96-41C3-9FF8-FD6BA1002B02}"/>
                </a:ext>
              </a:extLst>
            </p:cNvPr>
            <p:cNvSpPr/>
            <p:nvPr/>
          </p:nvSpPr>
          <p:spPr>
            <a:xfrm rot="21180000">
              <a:off x="419134" y="500427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420000" flipH="1">
              <a:off x="6189647" y="508037"/>
              <a:ext cx="5652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F9F4F6-6164-4C66-8D5C-7E5E3A3DAD3D}"/>
                </a:ext>
              </a:extLst>
            </p:cNvPr>
            <p:cNvSpPr/>
            <p:nvPr/>
          </p:nvSpPr>
          <p:spPr>
            <a:xfrm>
              <a:off x="6065148" y="152194"/>
              <a:ext cx="180975" cy="1809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AF4EECC-7460-4E3D-9DA4-D16FC3B24E52}"/>
              </a:ext>
            </a:extLst>
          </p:cNvPr>
          <p:cNvSpPr/>
          <p:nvPr/>
        </p:nvSpPr>
        <p:spPr>
          <a:xfrm>
            <a:off x="629127" y="733336"/>
            <a:ext cx="1112513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환경</a:t>
            </a:r>
            <a:endParaRPr lang="en-US" altLang="ko-KR" sz="4000" b="1" kern="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Picture 4" descr="Windows 10 Technical Preview - March 2015 offline ISO - Nullalo!">
            <a:extLst>
              <a:ext uri="{FF2B5EF4-FFF2-40B4-BE49-F238E27FC236}">
                <a16:creationId xmlns:a16="http://schemas.microsoft.com/office/drawing/2014/main" id="{550236A0-8388-4F34-AE25-C6502DA53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80" y="2944995"/>
            <a:ext cx="3074192" cy="161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4547867-2BA2-4A96-82A5-339A4B741162}"/>
              </a:ext>
            </a:extLst>
          </p:cNvPr>
          <p:cNvSpPr txBox="1"/>
          <p:nvPr/>
        </p:nvSpPr>
        <p:spPr>
          <a:xfrm>
            <a:off x="-577178" y="4652053"/>
            <a:ext cx="56684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altLang="ko-KR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Windows 10</a:t>
            </a:r>
          </a:p>
        </p:txBody>
      </p:sp>
      <p:pic>
        <p:nvPicPr>
          <p:cNvPr id="20" name="Picture 6" descr="MySQL PNG 로고 무료 다운로드 (39 사진)">
            <a:extLst>
              <a:ext uri="{FF2B5EF4-FFF2-40B4-BE49-F238E27FC236}">
                <a16:creationId xmlns:a16="http://schemas.microsoft.com/office/drawing/2014/main" id="{71A014C7-40AA-45A2-B1DA-4E2CA3B2F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784" y="2490375"/>
            <a:ext cx="3344379" cy="206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39314F8-F222-4834-A22B-3B6DE16E4A2B}"/>
              </a:ext>
            </a:extLst>
          </p:cNvPr>
          <p:cNvSpPr txBox="1"/>
          <p:nvPr/>
        </p:nvSpPr>
        <p:spPr>
          <a:xfrm>
            <a:off x="6342760" y="4666044"/>
            <a:ext cx="56684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altLang="ko-KR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MySQL</a:t>
            </a:r>
          </a:p>
        </p:txBody>
      </p:sp>
      <p:pic>
        <p:nvPicPr>
          <p:cNvPr id="22" name="Picture 4" descr="JAVA] - 종합 개발툴 이클립스(eclipse) 설치">
            <a:extLst>
              <a:ext uri="{FF2B5EF4-FFF2-40B4-BE49-F238E27FC236}">
                <a16:creationId xmlns:a16="http://schemas.microsoft.com/office/drawing/2014/main" id="{F0C46595-1DD0-494F-8DE2-E22741758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542" y="2350333"/>
            <a:ext cx="2293411" cy="230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DEA5D95-FD0D-4243-9781-F52DDBB929A8}"/>
              </a:ext>
            </a:extLst>
          </p:cNvPr>
          <p:cNvSpPr txBox="1"/>
          <p:nvPr/>
        </p:nvSpPr>
        <p:spPr>
          <a:xfrm>
            <a:off x="2742755" y="4666044"/>
            <a:ext cx="56684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altLang="ko-KR" sz="2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eclipse</a:t>
            </a:r>
          </a:p>
        </p:txBody>
      </p:sp>
    </p:spTree>
    <p:extLst>
      <p:ext uri="{BB962C8B-B14F-4D97-AF65-F5344CB8AC3E}">
        <p14:creationId xmlns:p14="http://schemas.microsoft.com/office/powerpoint/2010/main" val="611996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5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0978D64-DB5A-440E-B9D6-7D325AB9B4EC}"/>
              </a:ext>
            </a:extLst>
          </p:cNvPr>
          <p:cNvGrpSpPr/>
          <p:nvPr/>
        </p:nvGrpSpPr>
        <p:grpSpPr>
          <a:xfrm>
            <a:off x="0" y="-33235"/>
            <a:ext cx="12192000" cy="6924470"/>
            <a:chOff x="26505" y="0"/>
            <a:chExt cx="12192000" cy="6924470"/>
          </a:xfrm>
        </p:grpSpPr>
        <p:sp>
          <p:nvSpPr>
            <p:cNvPr id="17" name="사각형: 둥근 한쪽 모서리 8">
              <a:extLst>
                <a:ext uri="{FF2B5EF4-FFF2-40B4-BE49-F238E27FC236}">
                  <a16:creationId xmlns:a16="http://schemas.microsoft.com/office/drawing/2014/main" id="{07661EBB-3D47-492F-A6B7-12D568AC40C8}"/>
                </a:ext>
              </a:extLst>
            </p:cNvPr>
            <p:cNvSpPr/>
            <p:nvPr/>
          </p:nvSpPr>
          <p:spPr>
            <a:xfrm flipH="1">
              <a:off x="92764" y="516242"/>
              <a:ext cx="11979966" cy="6408228"/>
            </a:xfrm>
            <a:prstGeom prst="round2SameRect">
              <a:avLst>
                <a:gd name="adj1" fmla="val 5373"/>
                <a:gd name="adj2" fmla="val 0"/>
              </a:avLst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7DBBB61-1F77-48D0-98E0-6AE88EDD4A0D}"/>
                </a:ext>
              </a:extLst>
            </p:cNvPr>
            <p:cNvSpPr/>
            <p:nvPr/>
          </p:nvSpPr>
          <p:spPr>
            <a:xfrm>
              <a:off x="26505" y="0"/>
              <a:ext cx="12192000" cy="6858000"/>
            </a:xfrm>
            <a:prstGeom prst="rect">
              <a:avLst/>
            </a:prstGeom>
            <a:blipFill dpi="0" rotWithShape="1">
              <a:blip r:embed="rId4">
                <a:alphaModFix amt="19000"/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04FE7CD-D529-4B9E-B57D-5E05D5AC0542}"/>
                </a:ext>
              </a:extLst>
            </p:cNvPr>
            <p:cNvSpPr/>
            <p:nvPr/>
          </p:nvSpPr>
          <p:spPr>
            <a:xfrm>
              <a:off x="5979424" y="66470"/>
              <a:ext cx="352425" cy="352425"/>
            </a:xfrm>
            <a:prstGeom prst="ellipse">
              <a:avLst/>
            </a:prstGeom>
            <a:gradFill flip="none" rotWithShape="1">
              <a:gsLst>
                <a:gs pos="38000">
                  <a:schemeClr val="bg1">
                    <a:alpha val="20000"/>
                  </a:schemeClr>
                </a:gs>
                <a:gs pos="69000">
                  <a:schemeClr val="bg1">
                    <a:alpha val="54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21060000">
              <a:off x="358616" y="612363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540000" flipH="1">
              <a:off x="6153945" y="611523"/>
              <a:ext cx="5688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66C35E28-5536-4C8D-9012-8FF01010E363}"/>
                </a:ext>
              </a:extLst>
            </p:cNvPr>
            <p:cNvSpPr/>
            <p:nvPr/>
          </p:nvSpPr>
          <p:spPr>
            <a:xfrm flipH="1">
              <a:off x="239737" y="690358"/>
              <a:ext cx="11554696" cy="6101172"/>
            </a:xfrm>
            <a:prstGeom prst="round1Rect">
              <a:avLst>
                <a:gd name="adj" fmla="val 160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700" kern="0" dirty="0">
                <a:solidFill>
                  <a:srgbClr val="6D5F56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26A2321-35F2-4D64-AACE-F1A21706EC25}"/>
                </a:ext>
              </a:extLst>
            </p:cNvPr>
            <p:cNvGrpSpPr/>
            <p:nvPr/>
          </p:nvGrpSpPr>
          <p:grpSpPr>
            <a:xfrm>
              <a:off x="367109" y="817584"/>
              <a:ext cx="134646" cy="134646"/>
              <a:chOff x="862305" y="1022577"/>
              <a:chExt cx="134646" cy="134646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944361A-15F3-4F32-B40C-AA80E3A4FF5E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2225"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765592E-B7CF-49F5-9E86-67B84BE6380D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noFill/>
              <a:ln w="22225">
                <a:solidFill>
                  <a:srgbClr val="FFC000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298C49-7B96-41C3-9FF8-FD6BA1002B02}"/>
                </a:ext>
              </a:extLst>
            </p:cNvPr>
            <p:cNvSpPr/>
            <p:nvPr/>
          </p:nvSpPr>
          <p:spPr>
            <a:xfrm rot="21180000">
              <a:off x="419134" y="500427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420000" flipH="1">
              <a:off x="6189647" y="508037"/>
              <a:ext cx="5652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F9F4F6-6164-4C66-8D5C-7E5E3A3DAD3D}"/>
                </a:ext>
              </a:extLst>
            </p:cNvPr>
            <p:cNvSpPr/>
            <p:nvPr/>
          </p:nvSpPr>
          <p:spPr>
            <a:xfrm>
              <a:off x="6065148" y="152194"/>
              <a:ext cx="180975" cy="1809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7D8072-582F-45D2-89BB-A3A48A38E8FE}"/>
              </a:ext>
            </a:extLst>
          </p:cNvPr>
          <p:cNvSpPr/>
          <p:nvPr/>
        </p:nvSpPr>
        <p:spPr>
          <a:xfrm>
            <a:off x="629127" y="733336"/>
            <a:ext cx="1112513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일정</a:t>
            </a:r>
            <a:endParaRPr lang="en-US" altLang="ko-KR" sz="4000" b="1" kern="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8" name="표 2">
            <a:extLst>
              <a:ext uri="{FF2B5EF4-FFF2-40B4-BE49-F238E27FC236}">
                <a16:creationId xmlns:a16="http://schemas.microsoft.com/office/drawing/2014/main" id="{9304B501-5A75-4CBA-9F3E-7B305DCDDD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575272"/>
              </p:ext>
            </p:extLst>
          </p:nvPr>
        </p:nvGraphicFramePr>
        <p:xfrm>
          <a:off x="559293" y="2195498"/>
          <a:ext cx="10758430" cy="3413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78039">
                  <a:extLst>
                    <a:ext uri="{9D8B030D-6E8A-4147-A177-3AD203B41FA5}">
                      <a16:colId xmlns:a16="http://schemas.microsoft.com/office/drawing/2014/main" val="328185939"/>
                    </a:ext>
                  </a:extLst>
                </a:gridCol>
                <a:gridCol w="939538">
                  <a:extLst>
                    <a:ext uri="{9D8B030D-6E8A-4147-A177-3AD203B41FA5}">
                      <a16:colId xmlns:a16="http://schemas.microsoft.com/office/drawing/2014/main" val="1974530347"/>
                    </a:ext>
                  </a:extLst>
                </a:gridCol>
                <a:gridCol w="1014642">
                  <a:extLst>
                    <a:ext uri="{9D8B030D-6E8A-4147-A177-3AD203B41FA5}">
                      <a16:colId xmlns:a16="http://schemas.microsoft.com/office/drawing/2014/main" val="693372497"/>
                    </a:ext>
                  </a:extLst>
                </a:gridCol>
                <a:gridCol w="979938">
                  <a:extLst>
                    <a:ext uri="{9D8B030D-6E8A-4147-A177-3AD203B41FA5}">
                      <a16:colId xmlns:a16="http://schemas.microsoft.com/office/drawing/2014/main" val="3814797177"/>
                    </a:ext>
                  </a:extLst>
                </a:gridCol>
                <a:gridCol w="978039">
                  <a:extLst>
                    <a:ext uri="{9D8B030D-6E8A-4147-A177-3AD203B41FA5}">
                      <a16:colId xmlns:a16="http://schemas.microsoft.com/office/drawing/2014/main" val="4015011908"/>
                    </a:ext>
                  </a:extLst>
                </a:gridCol>
                <a:gridCol w="978039">
                  <a:extLst>
                    <a:ext uri="{9D8B030D-6E8A-4147-A177-3AD203B41FA5}">
                      <a16:colId xmlns:a16="http://schemas.microsoft.com/office/drawing/2014/main" val="348545112"/>
                    </a:ext>
                  </a:extLst>
                </a:gridCol>
                <a:gridCol w="978039">
                  <a:extLst>
                    <a:ext uri="{9D8B030D-6E8A-4147-A177-3AD203B41FA5}">
                      <a16:colId xmlns:a16="http://schemas.microsoft.com/office/drawing/2014/main" val="493431213"/>
                    </a:ext>
                  </a:extLst>
                </a:gridCol>
                <a:gridCol w="978039">
                  <a:extLst>
                    <a:ext uri="{9D8B030D-6E8A-4147-A177-3AD203B41FA5}">
                      <a16:colId xmlns:a16="http://schemas.microsoft.com/office/drawing/2014/main" val="4292784720"/>
                    </a:ext>
                  </a:extLst>
                </a:gridCol>
                <a:gridCol w="978039">
                  <a:extLst>
                    <a:ext uri="{9D8B030D-6E8A-4147-A177-3AD203B41FA5}">
                      <a16:colId xmlns:a16="http://schemas.microsoft.com/office/drawing/2014/main" val="1233790762"/>
                    </a:ext>
                  </a:extLst>
                </a:gridCol>
                <a:gridCol w="978039">
                  <a:extLst>
                    <a:ext uri="{9D8B030D-6E8A-4147-A177-3AD203B41FA5}">
                      <a16:colId xmlns:a16="http://schemas.microsoft.com/office/drawing/2014/main" val="267892873"/>
                    </a:ext>
                  </a:extLst>
                </a:gridCol>
                <a:gridCol w="978039">
                  <a:extLst>
                    <a:ext uri="{9D8B030D-6E8A-4147-A177-3AD203B41FA5}">
                      <a16:colId xmlns:a16="http://schemas.microsoft.com/office/drawing/2014/main" val="1158717603"/>
                    </a:ext>
                  </a:extLst>
                </a:gridCol>
              </a:tblGrid>
              <a:tr h="472130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>
                    <a:solidFill>
                      <a:srgbClr val="D7B6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</a:rPr>
                        <a:t>주차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D7B6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</a:rPr>
                        <a:t>주차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D7B6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</a:rPr>
                        <a:t>주차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D7B6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</a:rPr>
                        <a:t>주차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D7B6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</a:rPr>
                        <a:t>주차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D7B6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</a:rPr>
                        <a:t>주차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D7B6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</a:rPr>
                        <a:t>주차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D7B6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</a:rPr>
                        <a:t>주차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D7B6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</a:rPr>
                        <a:t>주차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D7B6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800">
                          <a:solidFill>
                            <a:schemeClr val="tx1"/>
                          </a:solidFill>
                        </a:rPr>
                        <a:t>주차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D7B6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608386"/>
                  </a:ext>
                </a:extLst>
              </a:tr>
              <a:tr h="6597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계획</a:t>
                      </a:r>
                      <a:endParaRPr lang="en-US" altLang="ko-KR" sz="1400" b="1" dirty="0"/>
                    </a:p>
                    <a:p>
                      <a:pPr algn="ctr" latinLnBrk="1"/>
                      <a:r>
                        <a:rPr lang="en-US" altLang="ko-KR" sz="1200" b="1" dirty="0"/>
                        <a:t>(</a:t>
                      </a:r>
                      <a:r>
                        <a:rPr lang="ko-KR" altLang="en-US" sz="1200" b="1" dirty="0"/>
                        <a:t>주요기능 상세 파악 등</a:t>
                      </a:r>
                      <a:r>
                        <a:rPr lang="en-US" altLang="ko-KR" sz="1200" b="1" dirty="0"/>
                        <a:t>)</a:t>
                      </a:r>
                      <a:endParaRPr lang="ko-KR" altLang="en-US" sz="1200" b="1" dirty="0"/>
                    </a:p>
                  </a:txBody>
                  <a:tcPr>
                    <a:solidFill>
                      <a:srgbClr val="F1DFC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>
                    <a:solidFill>
                      <a:srgbClr val="F1DFC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>
                    <a:solidFill>
                      <a:srgbClr val="F1DFC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>
                    <a:solidFill>
                      <a:srgbClr val="F1DFC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>
                    <a:solidFill>
                      <a:srgbClr val="F1DFC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>
                    <a:solidFill>
                      <a:srgbClr val="F1DFC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>
                    <a:solidFill>
                      <a:srgbClr val="F1DFC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>
                    <a:solidFill>
                      <a:srgbClr val="F1DFC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>
                    <a:solidFill>
                      <a:srgbClr val="F1DFC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>
                    <a:solidFill>
                      <a:srgbClr val="F1DFC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>
                    <a:solidFill>
                      <a:srgbClr val="F1DF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747335"/>
                  </a:ext>
                </a:extLst>
              </a:tr>
              <a:tr h="6783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설계</a:t>
                      </a:r>
                      <a:endParaRPr lang="en-US" altLang="ko-KR" sz="1400" b="1" dirty="0"/>
                    </a:p>
                    <a:p>
                      <a:pPr algn="ctr" latinLnBrk="1"/>
                      <a:r>
                        <a:rPr lang="en-US" altLang="ko-KR" sz="1400" b="1" dirty="0"/>
                        <a:t>(UI, DB)</a:t>
                      </a:r>
                      <a:endParaRPr lang="ko-KR" altLang="en-US" sz="1400" b="1" dirty="0"/>
                    </a:p>
                  </a:txBody>
                  <a:tcPr>
                    <a:solidFill>
                      <a:srgbClr val="F1DFC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/>
                    </a:p>
                  </a:txBody>
                  <a:tcPr>
                    <a:solidFill>
                      <a:srgbClr val="F1DFC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>
                    <a:solidFill>
                      <a:srgbClr val="F1DFC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>
                    <a:solidFill>
                      <a:srgbClr val="F1DFC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>
                    <a:solidFill>
                      <a:srgbClr val="F1DFC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>
                    <a:solidFill>
                      <a:srgbClr val="F1DFC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>
                    <a:solidFill>
                      <a:srgbClr val="F1DFC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>
                    <a:solidFill>
                      <a:srgbClr val="F1DFC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>
                    <a:solidFill>
                      <a:srgbClr val="F1DFC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>
                    <a:solidFill>
                      <a:srgbClr val="F1DFC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>
                    <a:solidFill>
                      <a:srgbClr val="F1DF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937810"/>
                  </a:ext>
                </a:extLst>
              </a:tr>
              <a:tr h="6783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코딩</a:t>
                      </a:r>
                      <a:endParaRPr lang="en-US" altLang="ko-KR" sz="1400" b="1" dirty="0"/>
                    </a:p>
                    <a:p>
                      <a:pPr algn="ctr" latinLnBrk="1"/>
                      <a:r>
                        <a:rPr lang="en-US" altLang="ko-KR" sz="1400" b="1"/>
                        <a:t>(</a:t>
                      </a:r>
                      <a:r>
                        <a:rPr lang="ko-KR" altLang="en-US" sz="1400" b="1"/>
                        <a:t>주요모듈</a:t>
                      </a:r>
                      <a:r>
                        <a:rPr lang="en-US" altLang="ko-KR" sz="1400" b="1" dirty="0"/>
                        <a:t>, </a:t>
                      </a:r>
                    </a:p>
                    <a:p>
                      <a:pPr algn="ctr" latinLnBrk="1"/>
                      <a:r>
                        <a:rPr lang="ko-KR" altLang="en-US" sz="1400" b="1" dirty="0"/>
                        <a:t>함수</a:t>
                      </a:r>
                      <a:r>
                        <a:rPr lang="en-US" altLang="ko-KR" sz="1400" b="1" dirty="0"/>
                        <a:t>)</a:t>
                      </a:r>
                      <a:endParaRPr lang="ko-KR" altLang="en-US" sz="1400" b="1" dirty="0"/>
                    </a:p>
                  </a:txBody>
                  <a:tcPr>
                    <a:solidFill>
                      <a:srgbClr val="F1DFC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>
                    <a:solidFill>
                      <a:srgbClr val="F1DFC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/>
                    </a:p>
                  </a:txBody>
                  <a:tcPr>
                    <a:solidFill>
                      <a:srgbClr val="F1DFC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>
                    <a:solidFill>
                      <a:srgbClr val="F1DFC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>
                    <a:solidFill>
                      <a:srgbClr val="F1DFC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>
                    <a:solidFill>
                      <a:srgbClr val="F1DFC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/>
                    </a:p>
                  </a:txBody>
                  <a:tcPr>
                    <a:solidFill>
                      <a:srgbClr val="F1DFC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/>
                    </a:p>
                  </a:txBody>
                  <a:tcPr>
                    <a:solidFill>
                      <a:srgbClr val="F1DFC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/>
                    </a:p>
                  </a:txBody>
                  <a:tcPr>
                    <a:solidFill>
                      <a:srgbClr val="F1DFC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/>
                    </a:p>
                  </a:txBody>
                  <a:tcPr>
                    <a:solidFill>
                      <a:srgbClr val="F1DFC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/>
                    </a:p>
                  </a:txBody>
                  <a:tcPr>
                    <a:solidFill>
                      <a:srgbClr val="F1DF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262954"/>
                  </a:ext>
                </a:extLst>
              </a:tr>
              <a:tr h="6783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프로그램</a:t>
                      </a:r>
                      <a:endParaRPr lang="en-US" altLang="ko-KR" sz="1400" b="1"/>
                    </a:p>
                    <a:p>
                      <a:pPr algn="ctr" latinLnBrk="1"/>
                      <a:r>
                        <a:rPr lang="ko-KR" altLang="en-US" sz="1400" b="1"/>
                        <a:t>테스트</a:t>
                      </a:r>
                      <a:endParaRPr lang="ko-KR" altLang="en-US" sz="1400" b="1" dirty="0"/>
                    </a:p>
                  </a:txBody>
                  <a:tcPr>
                    <a:solidFill>
                      <a:srgbClr val="F1DFC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>
                    <a:solidFill>
                      <a:srgbClr val="F1DFC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>
                    <a:solidFill>
                      <a:srgbClr val="F1DFC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/>
                    </a:p>
                  </a:txBody>
                  <a:tcPr>
                    <a:solidFill>
                      <a:srgbClr val="F1DFC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>
                    <a:solidFill>
                      <a:srgbClr val="F1DFC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/>
                    </a:p>
                  </a:txBody>
                  <a:tcPr>
                    <a:solidFill>
                      <a:srgbClr val="F1DFC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>
                    <a:solidFill>
                      <a:srgbClr val="F1DFC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>
                    <a:solidFill>
                      <a:srgbClr val="F1DFC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>
                    <a:solidFill>
                      <a:srgbClr val="F1DFC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>
                    <a:solidFill>
                      <a:srgbClr val="F1DFC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>
                    <a:solidFill>
                      <a:srgbClr val="F1DF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505948"/>
                  </a:ext>
                </a:extLst>
              </a:tr>
            </a:tbl>
          </a:graphicData>
        </a:graphic>
      </p:graphicFrame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8A9C595-7A9B-45E0-B075-8E55BC987A4C}"/>
              </a:ext>
            </a:extLst>
          </p:cNvPr>
          <p:cNvSpPr/>
          <p:nvPr/>
        </p:nvSpPr>
        <p:spPr>
          <a:xfrm>
            <a:off x="1542189" y="2786151"/>
            <a:ext cx="934682" cy="411705"/>
          </a:xfrm>
          <a:prstGeom prst="rightArrow">
            <a:avLst/>
          </a:prstGeom>
          <a:solidFill>
            <a:srgbClr val="6D615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D05E8382-4418-4756-A3D4-7E2C7F0B8D0B}"/>
              </a:ext>
            </a:extLst>
          </p:cNvPr>
          <p:cNvSpPr/>
          <p:nvPr/>
        </p:nvSpPr>
        <p:spPr>
          <a:xfrm>
            <a:off x="2470603" y="3582656"/>
            <a:ext cx="1963116" cy="473765"/>
          </a:xfrm>
          <a:prstGeom prst="rightArrow">
            <a:avLst/>
          </a:prstGeom>
          <a:solidFill>
            <a:srgbClr val="6D615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5B800E2A-1C46-4B93-AAAC-6474EEBC0FC1}"/>
              </a:ext>
            </a:extLst>
          </p:cNvPr>
          <p:cNvSpPr/>
          <p:nvPr/>
        </p:nvSpPr>
        <p:spPr>
          <a:xfrm>
            <a:off x="4442597" y="4259330"/>
            <a:ext cx="5873256" cy="502545"/>
          </a:xfrm>
          <a:prstGeom prst="rightArrow">
            <a:avLst/>
          </a:prstGeom>
          <a:solidFill>
            <a:srgbClr val="6D615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67B2D8AE-AE93-4CB0-8EEF-E353AF38E1C8}"/>
              </a:ext>
            </a:extLst>
          </p:cNvPr>
          <p:cNvSpPr/>
          <p:nvPr/>
        </p:nvSpPr>
        <p:spPr>
          <a:xfrm>
            <a:off x="8405397" y="4982540"/>
            <a:ext cx="2894570" cy="502545"/>
          </a:xfrm>
          <a:prstGeom prst="rightArrow">
            <a:avLst/>
          </a:prstGeom>
          <a:solidFill>
            <a:srgbClr val="6D615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900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5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0978D64-DB5A-440E-B9D6-7D325AB9B4EC}"/>
              </a:ext>
            </a:extLst>
          </p:cNvPr>
          <p:cNvGrpSpPr/>
          <p:nvPr/>
        </p:nvGrpSpPr>
        <p:grpSpPr>
          <a:xfrm>
            <a:off x="26505" y="0"/>
            <a:ext cx="12192000" cy="6924470"/>
            <a:chOff x="26505" y="0"/>
            <a:chExt cx="12192000" cy="6924470"/>
          </a:xfrm>
        </p:grpSpPr>
        <p:sp>
          <p:nvSpPr>
            <p:cNvPr id="17" name="사각형: 둥근 한쪽 모서리 8">
              <a:extLst>
                <a:ext uri="{FF2B5EF4-FFF2-40B4-BE49-F238E27FC236}">
                  <a16:creationId xmlns:a16="http://schemas.microsoft.com/office/drawing/2014/main" id="{07661EBB-3D47-492F-A6B7-12D568AC40C8}"/>
                </a:ext>
              </a:extLst>
            </p:cNvPr>
            <p:cNvSpPr/>
            <p:nvPr/>
          </p:nvSpPr>
          <p:spPr>
            <a:xfrm flipH="1">
              <a:off x="92764" y="516242"/>
              <a:ext cx="11979966" cy="6408228"/>
            </a:xfrm>
            <a:prstGeom prst="round2SameRect">
              <a:avLst>
                <a:gd name="adj1" fmla="val 5373"/>
                <a:gd name="adj2" fmla="val 0"/>
              </a:avLst>
            </a:prstGeom>
            <a:blipFill dpi="0"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7DBBB61-1F77-48D0-98E0-6AE88EDD4A0D}"/>
                </a:ext>
              </a:extLst>
            </p:cNvPr>
            <p:cNvSpPr/>
            <p:nvPr/>
          </p:nvSpPr>
          <p:spPr>
            <a:xfrm>
              <a:off x="26505" y="0"/>
              <a:ext cx="12192000" cy="6858000"/>
            </a:xfrm>
            <a:prstGeom prst="rect">
              <a:avLst/>
            </a:prstGeom>
            <a:blipFill dpi="0" rotWithShape="1">
              <a:blip r:embed="rId4">
                <a:alphaModFix amt="19000"/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04FE7CD-D529-4B9E-B57D-5E05D5AC0542}"/>
                </a:ext>
              </a:extLst>
            </p:cNvPr>
            <p:cNvSpPr/>
            <p:nvPr/>
          </p:nvSpPr>
          <p:spPr>
            <a:xfrm>
              <a:off x="5979424" y="66470"/>
              <a:ext cx="352425" cy="352425"/>
            </a:xfrm>
            <a:prstGeom prst="ellipse">
              <a:avLst/>
            </a:prstGeom>
            <a:gradFill flip="none" rotWithShape="1">
              <a:gsLst>
                <a:gs pos="38000">
                  <a:schemeClr val="bg1">
                    <a:alpha val="20000"/>
                  </a:schemeClr>
                </a:gs>
                <a:gs pos="69000">
                  <a:schemeClr val="bg1">
                    <a:alpha val="54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21060000">
              <a:off x="358616" y="612363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540000" flipH="1">
              <a:off x="6153945" y="611523"/>
              <a:ext cx="5688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한쪽 모서리 9">
              <a:extLst>
                <a:ext uri="{FF2B5EF4-FFF2-40B4-BE49-F238E27FC236}">
                  <a16:creationId xmlns:a16="http://schemas.microsoft.com/office/drawing/2014/main" id="{66C35E28-5536-4C8D-9012-8FF01010E363}"/>
                </a:ext>
              </a:extLst>
            </p:cNvPr>
            <p:cNvSpPr/>
            <p:nvPr/>
          </p:nvSpPr>
          <p:spPr>
            <a:xfrm flipH="1">
              <a:off x="239737" y="690358"/>
              <a:ext cx="11554696" cy="6101172"/>
            </a:xfrm>
            <a:prstGeom prst="round1Rect">
              <a:avLst>
                <a:gd name="adj" fmla="val 160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700" kern="0" dirty="0">
                <a:solidFill>
                  <a:srgbClr val="6D5F56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26A2321-35F2-4D64-AACE-F1A21706EC25}"/>
                </a:ext>
              </a:extLst>
            </p:cNvPr>
            <p:cNvGrpSpPr/>
            <p:nvPr/>
          </p:nvGrpSpPr>
          <p:grpSpPr>
            <a:xfrm>
              <a:off x="367109" y="817584"/>
              <a:ext cx="134646" cy="134646"/>
              <a:chOff x="862305" y="1022577"/>
              <a:chExt cx="134646" cy="134646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944361A-15F3-4F32-B40C-AA80E3A4FF5E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2225"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765592E-B7CF-49F5-9E86-67B84BE6380D}"/>
                  </a:ext>
                </a:extLst>
              </p:cNvPr>
              <p:cNvSpPr/>
              <p:nvPr/>
            </p:nvSpPr>
            <p:spPr>
              <a:xfrm>
                <a:off x="862305" y="1022577"/>
                <a:ext cx="134646" cy="134646"/>
              </a:xfrm>
              <a:prstGeom prst="ellipse">
                <a:avLst/>
              </a:prstGeom>
              <a:noFill/>
              <a:ln w="22225">
                <a:solidFill>
                  <a:srgbClr val="FFC000"/>
                </a:solidFill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298C49-7B96-41C3-9FF8-FD6BA1002B02}"/>
                </a:ext>
              </a:extLst>
            </p:cNvPr>
            <p:cNvSpPr/>
            <p:nvPr/>
          </p:nvSpPr>
          <p:spPr>
            <a:xfrm rot="21180000">
              <a:off x="419134" y="500427"/>
              <a:ext cx="5796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204FDE3-961F-4DF7-8408-81537568C379}"/>
                </a:ext>
              </a:extLst>
            </p:cNvPr>
            <p:cNvSpPr/>
            <p:nvPr/>
          </p:nvSpPr>
          <p:spPr>
            <a:xfrm rot="420000" flipH="1">
              <a:off x="6189647" y="508037"/>
              <a:ext cx="5652000" cy="49229"/>
            </a:xfrm>
            <a:prstGeom prst="roundRect">
              <a:avLst>
                <a:gd name="adj" fmla="val 50000"/>
              </a:avLst>
            </a:prstGeom>
            <a:pattFill prst="ltUpDiag">
              <a:fgClr>
                <a:schemeClr val="bg1"/>
              </a:fgClr>
              <a:bgClr>
                <a:srgbClr val="6D5F56"/>
              </a:bgClr>
            </a:patt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ood" dir="t"/>
            </a:scene3d>
            <a:sp3d prstMaterial="plastic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F9F4F6-6164-4C66-8D5C-7E5E3A3DAD3D}"/>
                </a:ext>
              </a:extLst>
            </p:cNvPr>
            <p:cNvSpPr/>
            <p:nvPr/>
          </p:nvSpPr>
          <p:spPr>
            <a:xfrm>
              <a:off x="6065148" y="152194"/>
              <a:ext cx="180975" cy="18097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09F704C-D49D-4403-84DA-D9BDAF9CA125}"/>
              </a:ext>
            </a:extLst>
          </p:cNvPr>
          <p:cNvSpPr/>
          <p:nvPr/>
        </p:nvSpPr>
        <p:spPr>
          <a:xfrm>
            <a:off x="661813" y="2113255"/>
            <a:ext cx="10635221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20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300798669"/>
      </p:ext>
    </p:extLst>
  </p:cSld>
  <p:clrMapOvr>
    <a:masterClrMapping/>
  </p:clrMapOvr>
</p:sld>
</file>

<file path=ppt/theme/theme1.xml><?xml version="1.0" encoding="utf-8"?>
<a:theme xmlns:a="http://schemas.openxmlformats.org/drawingml/2006/main" name="3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272</Words>
  <Application>Microsoft Office PowerPoint</Application>
  <PresentationFormat>와이드스크린</PresentationFormat>
  <Paragraphs>90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맑은 고딕</vt:lpstr>
      <vt:lpstr>Arial</vt:lpstr>
      <vt:lpstr>나눔바른고딕</vt:lpstr>
      <vt:lpstr>Wingdings</vt:lpstr>
      <vt:lpstr>나눔스퀘어_ac ExtraBold</vt:lpstr>
      <vt:lpstr>36_Office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권 다비</cp:lastModifiedBy>
  <cp:revision>12</cp:revision>
  <dcterms:created xsi:type="dcterms:W3CDTF">2021-05-20T14:48:23Z</dcterms:created>
  <dcterms:modified xsi:type="dcterms:W3CDTF">2021-09-26T16:13:53Z</dcterms:modified>
</cp:coreProperties>
</file>